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86" r:id="rId3"/>
    <p:sldId id="278" r:id="rId4"/>
    <p:sldId id="256" r:id="rId5"/>
    <p:sldId id="258" r:id="rId6"/>
    <p:sldId id="279" r:id="rId7"/>
    <p:sldId id="280" r:id="rId8"/>
    <p:sldId id="289" r:id="rId9"/>
    <p:sldId id="272" r:id="rId10"/>
    <p:sldId id="263" r:id="rId11"/>
    <p:sldId id="275" r:id="rId12"/>
    <p:sldId id="276" r:id="rId13"/>
    <p:sldId id="267" r:id="rId14"/>
    <p:sldId id="268" r:id="rId15"/>
    <p:sldId id="269" r:id="rId16"/>
    <p:sldId id="271" r:id="rId17"/>
    <p:sldId id="261" r:id="rId18"/>
    <p:sldId id="281" r:id="rId19"/>
    <p:sldId id="282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7F0"/>
    <a:srgbClr val="39805B"/>
    <a:srgbClr val="38B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58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52F2507-28F4-4E1C-A444-614B8A2F07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3" t="82921" r="38907" b="4145"/>
          <a:stretch/>
        </p:blipFill>
        <p:spPr>
          <a:xfrm>
            <a:off x="5738812" y="6381750"/>
            <a:ext cx="714375" cy="3842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040FBA-077A-4E53-9F52-F38203C62493}"/>
              </a:ext>
            </a:extLst>
          </p:cNvPr>
          <p:cNvSpPr txBox="1"/>
          <p:nvPr userDrawn="1"/>
        </p:nvSpPr>
        <p:spPr>
          <a:xfrm>
            <a:off x="6224586" y="6273170"/>
            <a:ext cx="471489" cy="246221"/>
          </a:xfrm>
          <a:prstGeom prst="rect">
            <a:avLst/>
          </a:prstGeom>
          <a:solidFill>
            <a:srgbClr val="EDF7F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ko-KR" sz="1000" b="1" i="1" spc="-150" dirty="0">
                <a:solidFill>
                  <a:srgbClr val="39805B"/>
                </a:solidFill>
              </a:rPr>
              <a:t>2023</a:t>
            </a:r>
            <a:endParaRPr lang="ko-KR" altLang="en-US" sz="1000" b="1" i="1" spc="-150" dirty="0">
              <a:solidFill>
                <a:srgbClr val="39805B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BAEF61F-B0A8-49F6-AC04-DAEDBFE93B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354"/>
            <a:ext cx="12192000" cy="69713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E8B746-6B5A-4645-B303-083365D0B48E}"/>
              </a:ext>
            </a:extLst>
          </p:cNvPr>
          <p:cNvSpPr txBox="1"/>
          <p:nvPr userDrawn="1"/>
        </p:nvSpPr>
        <p:spPr>
          <a:xfrm>
            <a:off x="6848474" y="5602842"/>
            <a:ext cx="723901" cy="400110"/>
          </a:xfrm>
          <a:prstGeom prst="rect">
            <a:avLst/>
          </a:prstGeom>
          <a:solidFill>
            <a:srgbClr val="EDF7F0"/>
          </a:solidFill>
        </p:spPr>
        <p:txBody>
          <a:bodyPr wrap="square" rtlCol="0">
            <a:spAutoFit/>
          </a:bodyPr>
          <a:lstStyle/>
          <a:p>
            <a:r>
              <a:rPr lang="en-US" altLang="ko-KR" sz="2000" b="1" spc="-150" dirty="0">
                <a:solidFill>
                  <a:srgbClr val="39805B"/>
                </a:solidFill>
              </a:rPr>
              <a:t>2023</a:t>
            </a:r>
            <a:endParaRPr lang="ko-KR" altLang="en-US" sz="2000" b="1" spc="-150" dirty="0">
              <a:solidFill>
                <a:srgbClr val="39805B"/>
              </a:solidFill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37EAA84-EBB0-4836-B894-F625D848C1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F3037F-7C1E-409D-895F-A02D170257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34076D-59C1-4042-8F97-5D1F47174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6551A6A-F882-4BCD-A909-C5175C91C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CD4B95-B627-404B-AD09-F643F37D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083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BC3FD1-EDC5-4664-8796-79DAEBF7D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9A48125-DE0C-4DE7-B6A3-9EDC2DC58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3F3229-4731-4385-BDA5-908171BC6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284BBD-3992-42E9-B3EC-E0D5BFEDB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9BEB57-8B1C-4694-BC53-BDAABC648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718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91D5876-1B8F-4B4E-902F-45AF614C5E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AE426BA-7A35-4105-AFE8-95A0A78BDE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ACCEFB-1D8D-4B7A-9656-EE6A890C0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C05664-198B-4B1E-BC4D-ED7268E03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F2312A-511B-4898-8100-03D53A934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91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8E05E1-C0B7-4E5C-A9AE-03CC8A123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2CDFF9-3EE4-46E1-A362-A2F400FBD2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4E82918-7912-4884-B1FF-95B48CEAD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AFAAD5-9705-4D1C-AF2F-DD104D03F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D50A33-38E8-431E-A0C4-24616A90B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5267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9574B3-A0AE-4B65-BE4F-875148ACD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E813ED1-7F70-440C-8D28-202A6A812B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E9C54AC-CE10-4970-835A-DAF23D6ED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38BB34-419D-4411-AD83-43927ED7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C9638B0-F4EC-45F1-974B-7ADA33626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818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CD193E-4660-466B-A261-21932DC32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E5424F-4352-44C2-BA69-A7B5E5F08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EABF861-AADC-419A-9779-A05CE7BB8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3219EEE-36D7-4972-8B13-2AF919B52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596A933-BA5C-4446-A9C0-3DDD6F88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2678A3-4A07-4DC4-ABF1-D340E724C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86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9E41609-C169-442A-A1E8-9378AB5BB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5118174-D593-459C-A791-ED6E1B8E4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A2B08B8-CEC7-444B-B81D-3E156BFA4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786843A-47AC-4482-94E7-0BE0610F07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F8A2141-62F6-46A8-9601-8920136529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C8B5FB7-C54A-4888-8E34-F39B45B4B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07B994-AFFA-444B-95AC-EEE0EAAB7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96DF799-6DE0-445E-BE4D-300A536F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314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B8DC03-931C-4E29-9D0E-AEBB842AE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3FB80F6-C2AD-4747-8BFC-F7BDB191C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DDFDFF1-5FC0-4C7A-87AE-6D24B77A6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8F292A5-AAF7-452B-ADAD-DC3732810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26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AE2FC71-52DC-4FC5-BBA2-8EA95591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B37C2E2-CE6F-44E8-AE3D-368719318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97CE02E-5B79-4CB3-BDC0-09EDB304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284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5EEE02-D4B0-4653-9581-49A85C60D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B749F6-2A51-440C-8A48-FABFC4027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841DB37-9EF1-4661-99D8-33BD2E0AC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C9634D4-FE53-470C-A9C5-D05CB3661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556405E-B052-4B88-B20D-3C855CA48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4674AC4-6DBF-4EBB-81FB-AF640270B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065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41749A-94D0-4508-B6F6-68AECC745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3A0DEA7-C1EA-4E9B-9AE6-F73294C6FB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C798AC4-008E-42A0-81B5-D79067AAE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1E22F95-60B1-4A48-B7E9-7C101535B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FB07062-C93F-4DB5-91E9-5D4AD5C57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E6A3FB-4913-4EAD-8599-17129C11B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097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7FAE320B-E4D5-4138-B7A1-0CD43FAF1E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1" b="15148"/>
          <a:stretch/>
        </p:blipFill>
        <p:spPr>
          <a:xfrm>
            <a:off x="0" y="-59531"/>
            <a:ext cx="12192000" cy="6917532"/>
          </a:xfrm>
          <a:prstGeom prst="rect">
            <a:avLst/>
          </a:prstGeom>
        </p:spPr>
      </p:pic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2A53113-072A-4BE1-9C94-272AF33F6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BA8E44-F78F-4639-893B-3742BE1A7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9F5AE4-3DDB-4DD2-A7EB-2C61C9D0EB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205C0-4581-45EA-998D-B9D2F093EC9F}" type="datetimeFigureOut">
              <a:rPr lang="ko-KR" altLang="en-US" smtClean="0"/>
              <a:t>2025-07-31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B94E10F-21F4-4539-9F0A-003AFC7795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5CB7E6-E79B-47D6-BC45-C10BBDE27D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8D314-1051-4215-9359-F27DCF35647B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DFE1174-9F51-4D8B-AA72-EC702A83DB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" r="6795"/>
          <a:stretch/>
        </p:blipFill>
        <p:spPr>
          <a:xfrm>
            <a:off x="11091608" y="0"/>
            <a:ext cx="1056610" cy="3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86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aturalist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B9F9049-FA77-A39E-206F-A78C2C857B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74290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ko-KR" sz="80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iNaturalist</a:t>
            </a:r>
            <a:r>
              <a:rPr lang="en-US" altLang="ko-KR" sz="8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r>
              <a:rPr lang="ko-KR" altLang="en-US" sz="8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활용</a:t>
            </a:r>
            <a:br>
              <a:rPr lang="en-US" altLang="ko-KR" sz="8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</a:br>
            <a:r>
              <a:rPr lang="ko-KR" altLang="en-US" sz="8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가이드라인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8F1E5C0-F0E3-1013-A04F-AD14D82F84A0}"/>
              </a:ext>
            </a:extLst>
          </p:cNvPr>
          <p:cNvSpPr/>
          <p:nvPr/>
        </p:nvSpPr>
        <p:spPr>
          <a:xfrm>
            <a:off x="5784980" y="5617029"/>
            <a:ext cx="1754155" cy="979714"/>
          </a:xfrm>
          <a:prstGeom prst="rect">
            <a:avLst/>
          </a:prstGeom>
          <a:solidFill>
            <a:srgbClr val="EDF7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폰트, 스크린샷, 그래픽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F20A952-3D81-873A-4392-2A0AA312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363" y="5868382"/>
            <a:ext cx="2651274" cy="65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1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9947" b="73545"/>
          <a:stretch/>
        </p:blipFill>
        <p:spPr>
          <a:xfrm>
            <a:off x="0" y="682171"/>
            <a:ext cx="12192000" cy="11321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1644" y="172367"/>
            <a:ext cx="2949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1. </a:t>
            </a:r>
            <a:r>
              <a:rPr lang="ko-KR" altLang="en-US" b="1" dirty="0"/>
              <a:t>우측 상단 </a:t>
            </a:r>
            <a:r>
              <a:rPr lang="en-US" altLang="ko-KR" b="1" dirty="0"/>
              <a:t>[</a:t>
            </a:r>
            <a:r>
              <a:rPr lang="ko-KR" altLang="en-US" b="1" dirty="0"/>
              <a:t>올리기</a:t>
            </a:r>
            <a:r>
              <a:rPr lang="en-US" altLang="ko-KR" b="1" dirty="0"/>
              <a:t>] </a:t>
            </a:r>
            <a:r>
              <a:rPr lang="ko-KR" altLang="en-US" b="1" dirty="0"/>
              <a:t>클릭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0000343" y="650544"/>
            <a:ext cx="1045030" cy="39706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/>
          <p:cNvCxnSpPr>
            <a:cxnSpLocks/>
            <a:stCxn id="5" idx="3"/>
          </p:cNvCxnSpPr>
          <p:nvPr/>
        </p:nvCxnSpPr>
        <p:spPr>
          <a:xfrm>
            <a:off x="4301490" y="357033"/>
            <a:ext cx="5619341" cy="489117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 t="10371" b="47937"/>
          <a:stretch/>
        </p:blipFill>
        <p:spPr>
          <a:xfrm>
            <a:off x="0" y="3381829"/>
            <a:ext cx="12192000" cy="28593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51644" y="2860097"/>
            <a:ext cx="2008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2. </a:t>
            </a:r>
            <a:r>
              <a:rPr lang="ko-KR" altLang="en-US" b="1" dirty="0"/>
              <a:t>올릴 파일 선택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573485" y="5222544"/>
            <a:ext cx="1045030" cy="39706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화살표 연결선 11"/>
          <p:cNvCxnSpPr>
            <a:cxnSpLocks/>
            <a:stCxn id="10" idx="2"/>
          </p:cNvCxnSpPr>
          <p:nvPr/>
        </p:nvCxnSpPr>
        <p:spPr>
          <a:xfrm>
            <a:off x="2356086" y="3229429"/>
            <a:ext cx="3217399" cy="1993115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37677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BBAE3AF-A482-48B8-AB58-23892E5680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00" r="69562" b="29577"/>
          <a:stretch/>
        </p:blipFill>
        <p:spPr>
          <a:xfrm>
            <a:off x="91440" y="769620"/>
            <a:ext cx="4975860" cy="59260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C599BB6-91CE-4F1F-B86C-07A52B86ADFB}"/>
              </a:ext>
            </a:extLst>
          </p:cNvPr>
          <p:cNvSpPr txBox="1"/>
          <p:nvPr/>
        </p:nvSpPr>
        <p:spPr>
          <a:xfrm>
            <a:off x="1362075" y="112718"/>
            <a:ext cx="4610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3. </a:t>
            </a:r>
            <a:r>
              <a:rPr lang="ko-KR" altLang="en-US" b="1" dirty="0"/>
              <a:t>자세한 사항</a:t>
            </a:r>
            <a:r>
              <a:rPr lang="en-US" altLang="ko-KR" b="1" dirty="0"/>
              <a:t>(</a:t>
            </a:r>
            <a:r>
              <a:rPr lang="ko-KR" altLang="en-US" b="1" dirty="0"/>
              <a:t>종명</a:t>
            </a:r>
            <a:r>
              <a:rPr lang="en-US" altLang="ko-KR" b="1" dirty="0"/>
              <a:t>, </a:t>
            </a:r>
            <a:r>
              <a:rPr lang="ko-KR" altLang="en-US" b="1" dirty="0"/>
              <a:t>날짜</a:t>
            </a:r>
            <a:r>
              <a:rPr lang="en-US" altLang="ko-KR" b="1" dirty="0"/>
              <a:t>, </a:t>
            </a:r>
            <a:r>
              <a:rPr lang="ko-KR" altLang="en-US" b="1" dirty="0"/>
              <a:t>장소 등</a:t>
            </a:r>
            <a:r>
              <a:rPr lang="en-US" altLang="ko-KR" b="1" dirty="0"/>
              <a:t>) </a:t>
            </a:r>
            <a:r>
              <a:rPr lang="ko-KR" altLang="en-US" b="1" dirty="0"/>
              <a:t>입력</a:t>
            </a:r>
            <a:br>
              <a:rPr lang="en-US" altLang="ko-KR" b="1" dirty="0"/>
            </a:br>
            <a:r>
              <a:rPr lang="en-US" altLang="ko-KR" b="1" dirty="0"/>
              <a:t>    (</a:t>
            </a:r>
            <a:r>
              <a:rPr lang="ko-KR" altLang="en-US" b="1" dirty="0"/>
              <a:t>종명 모르는 경우 비워 두셔도 됩니다</a:t>
            </a:r>
            <a:r>
              <a:rPr lang="en-US" altLang="ko-KR" b="1" dirty="0"/>
              <a:t>.)</a:t>
            </a:r>
            <a:endParaRPr lang="ko-KR" altLang="en-US" b="1" dirty="0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BE3C4B16-E607-479A-B797-0846CB9EE999}"/>
              </a:ext>
            </a:extLst>
          </p:cNvPr>
          <p:cNvSpPr/>
          <p:nvPr/>
        </p:nvSpPr>
        <p:spPr>
          <a:xfrm>
            <a:off x="45357" y="2160030"/>
            <a:ext cx="2450421" cy="291997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C58B81F1-B3EF-4754-B19C-BE5D6A39728A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 flipH="1">
            <a:off x="1270568" y="759049"/>
            <a:ext cx="2396786" cy="1400981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7" name="그림 16">
            <a:extLst>
              <a:ext uri="{FF2B5EF4-FFF2-40B4-BE49-F238E27FC236}">
                <a16:creationId xmlns:a16="http://schemas.microsoft.com/office/drawing/2014/main" id="{EE4CF774-CF8C-419B-B111-7258559C7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383" y="1511300"/>
            <a:ext cx="7080738" cy="3835400"/>
          </a:xfrm>
          <a:prstGeom prst="rect">
            <a:avLst/>
          </a:prstGeom>
        </p:spPr>
      </p:pic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D72B5E9A-B668-422A-BFC1-A679892A37F5}"/>
              </a:ext>
            </a:extLst>
          </p:cNvPr>
          <p:cNvCxnSpPr>
            <a:cxnSpLocks/>
          </p:cNvCxnSpPr>
          <p:nvPr/>
        </p:nvCxnSpPr>
        <p:spPr>
          <a:xfrm flipV="1">
            <a:off x="2214965" y="3654337"/>
            <a:ext cx="6234768" cy="164130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153265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910D033-A235-0440-14BE-366926C45E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148" r="61000" b="31407"/>
          <a:stretch>
            <a:fillRect/>
          </a:stretch>
        </p:blipFill>
        <p:spPr>
          <a:xfrm>
            <a:off x="467724" y="1005137"/>
            <a:ext cx="4754880" cy="441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21336C-3A00-4A50-AF71-37AF4ECECAAD}"/>
              </a:ext>
            </a:extLst>
          </p:cNvPr>
          <p:cNvSpPr txBox="1"/>
          <p:nvPr/>
        </p:nvSpPr>
        <p:spPr>
          <a:xfrm>
            <a:off x="1311385" y="152960"/>
            <a:ext cx="7276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4. </a:t>
            </a:r>
            <a:r>
              <a:rPr lang="ko-KR" altLang="en-US" b="1" dirty="0"/>
              <a:t>프로젝트에 </a:t>
            </a:r>
            <a:r>
              <a:rPr lang="en-US" altLang="ko-KR" b="1" dirty="0"/>
              <a:t>[</a:t>
            </a:r>
            <a:r>
              <a:rPr lang="ko-KR" altLang="en-US" b="1" dirty="0" err="1"/>
              <a:t>바이오블리츠</a:t>
            </a:r>
            <a:r>
              <a:rPr lang="ko-KR" altLang="en-US" b="1" dirty="0"/>
              <a:t> 코리아</a:t>
            </a:r>
            <a:r>
              <a:rPr lang="en-US" altLang="ko-KR" b="1" dirty="0"/>
              <a:t> 2025] </a:t>
            </a:r>
            <a:r>
              <a:rPr lang="ko-KR" altLang="en-US" b="1" dirty="0"/>
              <a:t>입력 및 선택</a:t>
            </a:r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필수사항</a:t>
            </a:r>
            <a:r>
              <a:rPr lang="en-US" altLang="ko-KR" b="1" dirty="0">
                <a:solidFill>
                  <a:srgbClr val="FF0000"/>
                </a:solidFill>
              </a:rPr>
              <a:t>!!)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447EE10-8B38-4FD8-A369-B4751200DC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871" t="9285" r="20" b="80066"/>
          <a:stretch/>
        </p:blipFill>
        <p:spPr>
          <a:xfrm>
            <a:off x="6355444" y="2315149"/>
            <a:ext cx="4978399" cy="10609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DA3761D-2874-4AD7-937B-36ACC446420B}"/>
              </a:ext>
            </a:extLst>
          </p:cNvPr>
          <p:cNvSpPr txBox="1"/>
          <p:nvPr/>
        </p:nvSpPr>
        <p:spPr>
          <a:xfrm>
            <a:off x="6355444" y="1952950"/>
            <a:ext cx="4400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5. </a:t>
            </a:r>
            <a:r>
              <a:rPr lang="ko-KR" altLang="en-US" b="1" dirty="0"/>
              <a:t>우측 상단 </a:t>
            </a:r>
            <a:r>
              <a:rPr lang="en-US" altLang="ko-KR" b="1" dirty="0"/>
              <a:t>[submit observation] </a:t>
            </a:r>
            <a:r>
              <a:rPr lang="ko-KR" altLang="en-US" b="1" dirty="0"/>
              <a:t>클릭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1FBAD527-7AB4-44A5-826B-AE4531250700}"/>
              </a:ext>
            </a:extLst>
          </p:cNvPr>
          <p:cNvSpPr/>
          <p:nvPr/>
        </p:nvSpPr>
        <p:spPr>
          <a:xfrm>
            <a:off x="547122" y="2942046"/>
            <a:ext cx="2450421" cy="986971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CA58232A-37FB-45F8-ABCC-2F9DC171B9C1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051426" y="522292"/>
            <a:ext cx="2898135" cy="2323313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C687F64-922B-468C-9B13-834637503B83}"/>
              </a:ext>
            </a:extLst>
          </p:cNvPr>
          <p:cNvSpPr/>
          <p:nvPr/>
        </p:nvSpPr>
        <p:spPr>
          <a:xfrm>
            <a:off x="9561286" y="2804741"/>
            <a:ext cx="1772557" cy="57132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AB9F7282-8524-456F-853D-EFA11A558A96}"/>
              </a:ext>
            </a:extLst>
          </p:cNvPr>
          <p:cNvCxnSpPr/>
          <p:nvPr/>
        </p:nvCxnSpPr>
        <p:spPr>
          <a:xfrm>
            <a:off x="8844643" y="2315149"/>
            <a:ext cx="716643" cy="530456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492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1747" y="2748642"/>
            <a:ext cx="10458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III.  </a:t>
            </a:r>
            <a:r>
              <a:rPr lang="ko-KR" altLang="en-US" sz="4000" b="1" dirty="0"/>
              <a:t>스마트폰 사용 </a:t>
            </a:r>
            <a:r>
              <a:rPr lang="ko-KR" altLang="en-US" sz="4000" b="1" dirty="0" err="1"/>
              <a:t>관찰종</a:t>
            </a:r>
            <a:r>
              <a:rPr lang="ko-KR" altLang="en-US" sz="4000" b="1" dirty="0"/>
              <a:t> 사진</a:t>
            </a:r>
            <a:r>
              <a:rPr lang="en-US" altLang="ko-KR" sz="4000" b="1" dirty="0"/>
              <a:t>(</a:t>
            </a:r>
            <a:r>
              <a:rPr lang="ko-KR" altLang="en-US" sz="4000" b="1" dirty="0"/>
              <a:t>소리</a:t>
            </a:r>
            <a:r>
              <a:rPr lang="en-US" altLang="ko-KR" sz="4000" b="1" dirty="0"/>
              <a:t>)</a:t>
            </a:r>
            <a:r>
              <a:rPr lang="ko-KR" altLang="en-US" sz="4000" b="1" dirty="0"/>
              <a:t> 올리기</a:t>
            </a:r>
            <a:endParaRPr lang="ko-KR" altLang="en-US" sz="32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1B7EDD5-2BA7-4761-8A00-8CABDD6341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0"/>
          <a:stretch/>
        </p:blipFill>
        <p:spPr>
          <a:xfrm>
            <a:off x="5676181" y="5653981"/>
            <a:ext cx="1794294" cy="103689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C4BB8906-5635-F9FE-9974-987115B43E2B}"/>
              </a:ext>
            </a:extLst>
          </p:cNvPr>
          <p:cNvGrpSpPr/>
          <p:nvPr/>
        </p:nvGrpSpPr>
        <p:grpSpPr>
          <a:xfrm>
            <a:off x="5749560" y="5667467"/>
            <a:ext cx="1994854" cy="1103062"/>
            <a:chOff x="20556" y="246383"/>
            <a:chExt cx="2368083" cy="127908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DFAA6CE8-DB6B-3C08-EEC3-228F9A81B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56" y="246383"/>
              <a:ext cx="2228122" cy="1279085"/>
            </a:xfrm>
            <a:prstGeom prst="rect">
              <a:avLst/>
            </a:prstGeom>
            <a:solidFill>
              <a:srgbClr val="ECF5DE"/>
            </a:solidFill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3A170F5-CE51-FF63-176C-37DD270FC6CB}"/>
                </a:ext>
              </a:extLst>
            </p:cNvPr>
            <p:cNvSpPr txBox="1"/>
            <p:nvPr/>
          </p:nvSpPr>
          <p:spPr>
            <a:xfrm>
              <a:off x="1560538" y="326541"/>
              <a:ext cx="828101" cy="392579"/>
            </a:xfrm>
            <a:prstGeom prst="rect">
              <a:avLst/>
            </a:prstGeom>
            <a:solidFill>
              <a:srgbClr val="ECF5DE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600" b="1" i="1" dirty="0">
                  <a:solidFill>
                    <a:srgbClr val="3C7C5E"/>
                  </a:solidFill>
                </a:rPr>
                <a:t>2025</a:t>
              </a:r>
              <a:endParaRPr lang="ko-KR" altLang="en-US" sz="1600" b="1" i="1" dirty="0">
                <a:solidFill>
                  <a:srgbClr val="3C7C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2753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8B593C4-0C20-415F-9862-FEE97EDDE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207" y="650543"/>
            <a:ext cx="2898043" cy="621469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9024BDB0-0F6A-4B33-9D6D-905E998A22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65" y="643308"/>
            <a:ext cx="2898042" cy="62146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0384" y="157865"/>
            <a:ext cx="240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1. [</a:t>
            </a:r>
            <a:r>
              <a:rPr lang="ko-KR" altLang="en-US" b="1" dirty="0"/>
              <a:t>새로운 관찰</a:t>
            </a:r>
            <a:r>
              <a:rPr lang="en-US" altLang="ko-KR" b="1" dirty="0"/>
              <a:t>] </a:t>
            </a:r>
            <a:r>
              <a:rPr lang="ko-KR" altLang="en-US" b="1" dirty="0"/>
              <a:t>선택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938865" y="5895061"/>
            <a:ext cx="1770402" cy="39706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572941" y="165100"/>
            <a:ext cx="326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2. </a:t>
            </a:r>
            <a:r>
              <a:rPr lang="ko-KR" altLang="en-US" b="1" dirty="0"/>
              <a:t>사진</a:t>
            </a:r>
            <a:r>
              <a:rPr lang="en-US" altLang="ko-KR" b="1" dirty="0"/>
              <a:t>(</a:t>
            </a:r>
            <a:r>
              <a:rPr lang="ko-KR" altLang="en-US" b="1" dirty="0"/>
              <a:t>소리</a:t>
            </a:r>
            <a:r>
              <a:rPr lang="en-US" altLang="ko-KR" b="1" dirty="0"/>
              <a:t>)</a:t>
            </a:r>
            <a:r>
              <a:rPr lang="ko-KR" altLang="en-US" b="1" dirty="0"/>
              <a:t> 촬영 또는 선택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04165" y="26600"/>
            <a:ext cx="3217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3. </a:t>
            </a:r>
            <a:r>
              <a:rPr lang="ko-KR" altLang="en-US" b="1" dirty="0"/>
              <a:t>정보 입력</a:t>
            </a:r>
            <a:endParaRPr lang="en-US" altLang="ko-KR" b="1" dirty="0"/>
          </a:p>
          <a:p>
            <a:r>
              <a:rPr lang="en-US" altLang="ko-KR" b="1" dirty="0"/>
              <a:t> (</a:t>
            </a:r>
            <a:r>
              <a:rPr lang="ko-KR" altLang="en-US" b="1" dirty="0"/>
              <a:t>종명 모르는 경우 </a:t>
            </a:r>
            <a:r>
              <a:rPr lang="ko-KR" altLang="en-US" b="1" dirty="0" err="1"/>
              <a:t>비워두기</a:t>
            </a:r>
            <a:r>
              <a:rPr lang="en-US" altLang="ko-KR" b="1" dirty="0"/>
              <a:t>)</a:t>
            </a:r>
            <a:endParaRPr lang="ko-KR" altLang="en-US" b="1" dirty="0"/>
          </a:p>
        </p:txBody>
      </p:sp>
      <p:sp>
        <p:nvSpPr>
          <p:cNvPr id="23" name="직사각형 22"/>
          <p:cNvSpPr/>
          <p:nvPr/>
        </p:nvSpPr>
        <p:spPr>
          <a:xfrm>
            <a:off x="4765147" y="4540371"/>
            <a:ext cx="2713830" cy="1918485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7F4E327A-1F5F-456A-9E0A-F3A5B2C160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086" y="643308"/>
            <a:ext cx="2898043" cy="6214692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7B50E396-D8DD-87CA-92F1-F9DF8440E26E}"/>
              </a:ext>
            </a:extLst>
          </p:cNvPr>
          <p:cNvSpPr/>
          <p:nvPr/>
        </p:nvSpPr>
        <p:spPr>
          <a:xfrm>
            <a:off x="8135930" y="4540371"/>
            <a:ext cx="3639510" cy="570109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9D72F2-DF8C-4C44-D392-00994C092087}"/>
              </a:ext>
            </a:extLst>
          </p:cNvPr>
          <p:cNvSpPr txBox="1"/>
          <p:nvPr/>
        </p:nvSpPr>
        <p:spPr>
          <a:xfrm>
            <a:off x="9915415" y="4047351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>
                <a:solidFill>
                  <a:srgbClr val="FF0000"/>
                </a:solidFill>
              </a:rPr>
              <a:t>식재된</a:t>
            </a:r>
            <a:r>
              <a:rPr lang="ko-KR" altLang="en-US" b="1" dirty="0">
                <a:solidFill>
                  <a:srgbClr val="FF0000"/>
                </a:solidFill>
              </a:rPr>
              <a:t> 종이면 표시</a:t>
            </a:r>
          </a:p>
        </p:txBody>
      </p:sp>
    </p:spTree>
    <p:extLst>
      <p:ext uri="{BB962C8B-B14F-4D97-AF65-F5344CB8AC3E}">
        <p14:creationId xmlns:p14="http://schemas.microsoft.com/office/powerpoint/2010/main" val="1746571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69738" y="118933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4. </a:t>
            </a:r>
            <a:r>
              <a:rPr lang="ko-KR" altLang="en-US" b="1" dirty="0"/>
              <a:t>종 이름 추천 받기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61645" y="165100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5. </a:t>
            </a:r>
            <a:r>
              <a:rPr lang="ko-KR" altLang="en-US" b="1" dirty="0"/>
              <a:t>위치정보 추가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b="69732"/>
          <a:stretch/>
        </p:blipFill>
        <p:spPr>
          <a:xfrm>
            <a:off x="8740954" y="1576614"/>
            <a:ext cx="2952525" cy="18868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22011" y="758188"/>
            <a:ext cx="3776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6. </a:t>
            </a:r>
            <a:r>
              <a:rPr lang="ko-KR" altLang="en-US" b="1" dirty="0"/>
              <a:t>프로젝트 선택</a:t>
            </a:r>
            <a:r>
              <a:rPr lang="en-US" altLang="ko-KR" b="1" dirty="0"/>
              <a:t>(</a:t>
            </a:r>
            <a:r>
              <a:rPr lang="ko-KR" altLang="en-US" b="1" dirty="0"/>
              <a:t>필수사항</a:t>
            </a:r>
            <a:r>
              <a:rPr lang="en-US" altLang="ko-KR" b="1" dirty="0"/>
              <a:t>)</a:t>
            </a:r>
          </a:p>
          <a:p>
            <a:r>
              <a:rPr lang="en-US" altLang="ko-KR" b="1" dirty="0"/>
              <a:t>  (</a:t>
            </a:r>
            <a:r>
              <a:rPr lang="ko-KR" altLang="en-US" b="1" dirty="0" err="1"/>
              <a:t>바이오블리츠</a:t>
            </a:r>
            <a:r>
              <a:rPr lang="ko-KR" altLang="en-US" b="1" dirty="0"/>
              <a:t> 코리아</a:t>
            </a:r>
            <a:r>
              <a:rPr lang="en-US" altLang="ko-KR" b="1" dirty="0"/>
              <a:t>2025) </a:t>
            </a:r>
          </a:p>
          <a:p>
            <a:r>
              <a:rPr lang="en-US" altLang="ko-KR" b="1" dirty="0"/>
              <a:t>   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/>
          <a:srcRect t="40047" r="31721" b="52502"/>
          <a:stretch/>
        </p:blipFill>
        <p:spPr>
          <a:xfrm>
            <a:off x="8740955" y="2694213"/>
            <a:ext cx="2015946" cy="464457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8740952" y="2555027"/>
            <a:ext cx="3133547" cy="742828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3"/>
          <a:srcRect t="79861"/>
          <a:stretch/>
        </p:blipFill>
        <p:spPr>
          <a:xfrm>
            <a:off x="8708451" y="4781036"/>
            <a:ext cx="2952524" cy="125548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372326" y="4336981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/>
              <a:t>7. </a:t>
            </a:r>
            <a:r>
              <a:rPr lang="ko-KR" altLang="en-US" b="1" dirty="0"/>
              <a:t>업로드 완료</a:t>
            </a:r>
            <a:endParaRPr lang="en-US" altLang="ko-KR" b="1" dirty="0"/>
          </a:p>
        </p:txBody>
      </p:sp>
      <p:sp>
        <p:nvSpPr>
          <p:cNvPr id="14" name="직사각형 13"/>
          <p:cNvSpPr/>
          <p:nvPr/>
        </p:nvSpPr>
        <p:spPr>
          <a:xfrm>
            <a:off x="9735537" y="4866022"/>
            <a:ext cx="898352" cy="742828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0BC21853-1D34-44F4-9FF6-46C5FB06CE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9" t="28889" r="12676" b="63511"/>
          <a:stretch/>
        </p:blipFill>
        <p:spPr>
          <a:xfrm>
            <a:off x="8828842" y="2637442"/>
            <a:ext cx="2563058" cy="521228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4CDEF93F-8CA2-45DD-85D3-BBD2F68FF6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829" y="523517"/>
            <a:ext cx="2952525" cy="6331527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29C16F58-46D1-4100-9B7A-2DFFAC6303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69" y="520561"/>
            <a:ext cx="2953904" cy="6334483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A73F4AA5-903E-F76A-F917-D41E0F60BB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5578" y="2637442"/>
            <a:ext cx="2430266" cy="5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8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17423" y="2748642"/>
            <a:ext cx="95269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IV.  </a:t>
            </a:r>
            <a:r>
              <a:rPr lang="ko-KR" altLang="en-US" sz="4000" b="1" dirty="0" err="1"/>
              <a:t>바이오블리츠</a:t>
            </a:r>
            <a:r>
              <a:rPr lang="ko-KR" altLang="en-US" sz="4000" b="1" dirty="0"/>
              <a:t> 코리아 </a:t>
            </a:r>
            <a:r>
              <a:rPr lang="en-US" altLang="ko-KR" sz="4000" b="1" dirty="0"/>
              <a:t>2025 </a:t>
            </a:r>
            <a:r>
              <a:rPr lang="ko-KR" altLang="en-US" sz="4000" b="1" dirty="0"/>
              <a:t>조사구역</a:t>
            </a:r>
            <a:endParaRPr lang="ko-KR" altLang="en-US" sz="32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6287CB3-2FA6-47C5-86C3-2DBFDFB05F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0"/>
          <a:stretch/>
        </p:blipFill>
        <p:spPr>
          <a:xfrm>
            <a:off x="5676181" y="5653981"/>
            <a:ext cx="1794294" cy="103689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AE1E9AF4-C54F-71C1-4B00-17A2D10E9D67}"/>
              </a:ext>
            </a:extLst>
          </p:cNvPr>
          <p:cNvGrpSpPr/>
          <p:nvPr/>
        </p:nvGrpSpPr>
        <p:grpSpPr>
          <a:xfrm>
            <a:off x="5749560" y="5667467"/>
            <a:ext cx="1994854" cy="1103062"/>
            <a:chOff x="20556" y="246383"/>
            <a:chExt cx="2368083" cy="127908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3B34F121-95FC-A529-525F-1F209780A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56" y="246383"/>
              <a:ext cx="2228122" cy="1279085"/>
            </a:xfrm>
            <a:prstGeom prst="rect">
              <a:avLst/>
            </a:prstGeom>
            <a:solidFill>
              <a:srgbClr val="ECF5DE"/>
            </a:solidFill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C1C7EC0-6B6B-155C-4AB3-99ACC183E2B3}"/>
                </a:ext>
              </a:extLst>
            </p:cNvPr>
            <p:cNvSpPr txBox="1"/>
            <p:nvPr/>
          </p:nvSpPr>
          <p:spPr>
            <a:xfrm>
              <a:off x="1560538" y="326541"/>
              <a:ext cx="828101" cy="392579"/>
            </a:xfrm>
            <a:prstGeom prst="rect">
              <a:avLst/>
            </a:prstGeom>
            <a:solidFill>
              <a:srgbClr val="ECF5DE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600" b="1" i="1" dirty="0">
                  <a:solidFill>
                    <a:srgbClr val="3C7C5E"/>
                  </a:solidFill>
                </a:rPr>
                <a:t>2025</a:t>
              </a:r>
              <a:endParaRPr lang="ko-KR" altLang="en-US" sz="1600" b="1" i="1" dirty="0">
                <a:solidFill>
                  <a:srgbClr val="3C7C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8978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>
            <a:extLst>
              <a:ext uri="{FF2B5EF4-FFF2-40B4-BE49-F238E27FC236}">
                <a16:creationId xmlns:a16="http://schemas.microsoft.com/office/drawing/2014/main" id="{0BFB12F3-2948-2A39-610F-82EEA4698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2814"/>
            <a:ext cx="12192000" cy="6930814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535829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04" y="2748642"/>
            <a:ext cx="61302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V.  </a:t>
            </a:r>
            <a:r>
              <a:rPr lang="ko-KR" altLang="en-US" sz="4000" b="1" dirty="0" err="1"/>
              <a:t>종동정</a:t>
            </a:r>
            <a:r>
              <a:rPr lang="ko-KR" altLang="en-US" sz="4000" b="1" dirty="0"/>
              <a:t> 및 의견 올리기</a:t>
            </a:r>
            <a:endParaRPr lang="ko-KR" altLang="en-US" sz="32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B2B493A-7DE5-4B4B-ADB7-7D29F0B118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0"/>
          <a:stretch/>
        </p:blipFill>
        <p:spPr>
          <a:xfrm>
            <a:off x="5676181" y="5653981"/>
            <a:ext cx="1794294" cy="103689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88BC808-7FEA-8B62-E8A6-73F3F76F67E2}"/>
              </a:ext>
            </a:extLst>
          </p:cNvPr>
          <p:cNvGrpSpPr/>
          <p:nvPr/>
        </p:nvGrpSpPr>
        <p:grpSpPr>
          <a:xfrm>
            <a:off x="5749560" y="5667467"/>
            <a:ext cx="1994854" cy="1103062"/>
            <a:chOff x="20556" y="246383"/>
            <a:chExt cx="2368083" cy="127908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CB12CA19-607E-B0F9-D3BD-EBCF23625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56" y="246383"/>
              <a:ext cx="2228122" cy="1279085"/>
            </a:xfrm>
            <a:prstGeom prst="rect">
              <a:avLst/>
            </a:prstGeom>
            <a:solidFill>
              <a:srgbClr val="ECF5DE"/>
            </a:solidFill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A029510-3779-A372-B842-2694CE9751F1}"/>
                </a:ext>
              </a:extLst>
            </p:cNvPr>
            <p:cNvSpPr txBox="1"/>
            <p:nvPr/>
          </p:nvSpPr>
          <p:spPr>
            <a:xfrm>
              <a:off x="1560538" y="326541"/>
              <a:ext cx="828101" cy="392579"/>
            </a:xfrm>
            <a:prstGeom prst="rect">
              <a:avLst/>
            </a:prstGeom>
            <a:solidFill>
              <a:srgbClr val="ECF5DE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600" b="1" i="1" dirty="0">
                  <a:solidFill>
                    <a:srgbClr val="3C7C5E"/>
                  </a:solidFill>
                </a:rPr>
                <a:t>2025</a:t>
              </a:r>
              <a:endParaRPr lang="ko-KR" altLang="en-US" sz="1600" b="1" i="1" dirty="0">
                <a:solidFill>
                  <a:srgbClr val="3C7C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430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7ACDD76-18B9-4A17-BC59-8EDC21667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3" y="534432"/>
            <a:ext cx="2948814" cy="6323568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5D568210-2D04-4DEA-AB34-3B957B7EC247}"/>
              </a:ext>
            </a:extLst>
          </p:cNvPr>
          <p:cNvSpPr/>
          <p:nvPr/>
        </p:nvSpPr>
        <p:spPr>
          <a:xfrm>
            <a:off x="1244600" y="3959694"/>
            <a:ext cx="1244600" cy="57132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BDAF7837-17E4-4B36-B2BA-9C25F417FDC2}"/>
              </a:ext>
            </a:extLst>
          </p:cNvPr>
          <p:cNvCxnSpPr/>
          <p:nvPr/>
        </p:nvCxnSpPr>
        <p:spPr>
          <a:xfrm>
            <a:off x="499359" y="3321876"/>
            <a:ext cx="716643" cy="530456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F866423-20A2-4BD6-A664-EFE4511C49AB}"/>
              </a:ext>
            </a:extLst>
          </p:cNvPr>
          <p:cNvSpPr txBox="1"/>
          <p:nvPr/>
        </p:nvSpPr>
        <p:spPr>
          <a:xfrm>
            <a:off x="499359" y="165100"/>
            <a:ext cx="2093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1. [</a:t>
            </a:r>
            <a:r>
              <a:rPr lang="ko-KR" altLang="en-US" b="1" dirty="0"/>
              <a:t>제안하기</a:t>
            </a:r>
            <a:r>
              <a:rPr lang="en-US" altLang="ko-KR" b="1" dirty="0"/>
              <a:t>] </a:t>
            </a:r>
            <a:r>
              <a:rPr lang="ko-KR" altLang="en-US" b="1" dirty="0"/>
              <a:t>선택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14C5B45-0148-4CB7-8891-774BD78DA786}"/>
              </a:ext>
            </a:extLst>
          </p:cNvPr>
          <p:cNvSpPr/>
          <p:nvPr/>
        </p:nvSpPr>
        <p:spPr>
          <a:xfrm>
            <a:off x="397933" y="5323093"/>
            <a:ext cx="3133547" cy="742828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CF8E168-DC52-4C02-B240-A984BD841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01" y="534430"/>
            <a:ext cx="2948814" cy="6323569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72976E65-C9EC-4977-B7DB-48F1B57CC8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53" y="534429"/>
            <a:ext cx="2948814" cy="632356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38A6813-56D7-43DD-94BB-6242B324CDEA}"/>
              </a:ext>
            </a:extLst>
          </p:cNvPr>
          <p:cNvSpPr txBox="1"/>
          <p:nvPr/>
        </p:nvSpPr>
        <p:spPr>
          <a:xfrm>
            <a:off x="4892786" y="169333"/>
            <a:ext cx="26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2. [</a:t>
            </a:r>
            <a:r>
              <a:rPr lang="ko-KR" altLang="en-US" b="1" dirty="0"/>
              <a:t>이름 제안하기</a:t>
            </a:r>
            <a:r>
              <a:rPr lang="en-US" altLang="ko-KR" b="1" dirty="0"/>
              <a:t>] </a:t>
            </a:r>
            <a:r>
              <a:rPr lang="ko-KR" altLang="en-US" b="1" dirty="0"/>
              <a:t>선택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B401B0F-5FD8-42B4-93BE-C96C1BC3F5C0}"/>
              </a:ext>
            </a:extLst>
          </p:cNvPr>
          <p:cNvSpPr/>
          <p:nvPr/>
        </p:nvSpPr>
        <p:spPr>
          <a:xfrm>
            <a:off x="4746201" y="2912533"/>
            <a:ext cx="2948814" cy="668868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82CA606F-535F-44B4-BAB0-DFE713E8EE70}"/>
              </a:ext>
            </a:extLst>
          </p:cNvPr>
          <p:cNvSpPr/>
          <p:nvPr/>
        </p:nvSpPr>
        <p:spPr>
          <a:xfrm>
            <a:off x="5122333" y="4140199"/>
            <a:ext cx="2176881" cy="584201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5FDD641F-B801-4E21-BF15-33DDA6CE4425}"/>
              </a:ext>
            </a:extLst>
          </p:cNvPr>
          <p:cNvCxnSpPr/>
          <p:nvPr/>
        </p:nvCxnSpPr>
        <p:spPr>
          <a:xfrm>
            <a:off x="4283877" y="3556000"/>
            <a:ext cx="716643" cy="530456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B00A1C6-584E-4855-8C49-BA866B608B75}"/>
              </a:ext>
            </a:extLst>
          </p:cNvPr>
          <p:cNvSpPr txBox="1"/>
          <p:nvPr/>
        </p:nvSpPr>
        <p:spPr>
          <a:xfrm>
            <a:off x="8909736" y="210063"/>
            <a:ext cx="2637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3. [</a:t>
            </a:r>
            <a:r>
              <a:rPr lang="ko-KR" altLang="en-US" b="1" dirty="0"/>
              <a:t>이름 제안하기</a:t>
            </a:r>
            <a:r>
              <a:rPr lang="en-US" altLang="ko-KR" b="1" dirty="0"/>
              <a:t>] </a:t>
            </a:r>
            <a:r>
              <a:rPr lang="ko-KR" altLang="en-US" b="1" dirty="0"/>
              <a:t>확정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9A7ED9D-BDD6-4295-850F-81C9C77E090A}"/>
              </a:ext>
            </a:extLst>
          </p:cNvPr>
          <p:cNvSpPr/>
          <p:nvPr/>
        </p:nvSpPr>
        <p:spPr>
          <a:xfrm>
            <a:off x="10261600" y="3404112"/>
            <a:ext cx="1559828" cy="584201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039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85726" y="2748642"/>
            <a:ext cx="579036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I.  </a:t>
            </a:r>
            <a:r>
              <a:rPr lang="en-US" altLang="ko-KR" sz="4000" b="1" dirty="0" err="1"/>
              <a:t>iNaturalist</a:t>
            </a:r>
            <a:r>
              <a:rPr lang="en-US" altLang="ko-KR" sz="4000" b="1" dirty="0"/>
              <a:t> </a:t>
            </a:r>
            <a:r>
              <a:rPr lang="ko-KR" altLang="en-US" sz="4000" b="1" dirty="0"/>
              <a:t>회원 가입</a:t>
            </a:r>
            <a:br>
              <a:rPr lang="en-US" altLang="ko-KR" sz="4000" b="1" dirty="0"/>
            </a:br>
            <a:r>
              <a:rPr lang="en-US" altLang="ko-KR" sz="4000" b="1" dirty="0"/>
              <a:t>  </a:t>
            </a:r>
            <a:r>
              <a:rPr lang="ko-KR" altLang="en-US" sz="4000" b="1" dirty="0"/>
              <a:t> 및 프로젝트 가입하기</a:t>
            </a:r>
            <a:endParaRPr lang="ko-KR" altLang="en-US" sz="32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7E071DE-E8F5-B983-1A19-57A1651E4399}"/>
              </a:ext>
            </a:extLst>
          </p:cNvPr>
          <p:cNvGrpSpPr/>
          <p:nvPr/>
        </p:nvGrpSpPr>
        <p:grpSpPr>
          <a:xfrm>
            <a:off x="5749560" y="5667467"/>
            <a:ext cx="1994854" cy="1103062"/>
            <a:chOff x="20556" y="246383"/>
            <a:chExt cx="2368083" cy="1279085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451F9C40-1583-66FB-D1D1-739906FAF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556" y="246383"/>
              <a:ext cx="2228122" cy="1279085"/>
            </a:xfrm>
            <a:prstGeom prst="rect">
              <a:avLst/>
            </a:prstGeom>
            <a:solidFill>
              <a:srgbClr val="ECF5DE"/>
            </a:solidFill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8B043EB-63D0-643A-7046-14AF8C20A297}"/>
                </a:ext>
              </a:extLst>
            </p:cNvPr>
            <p:cNvSpPr txBox="1"/>
            <p:nvPr/>
          </p:nvSpPr>
          <p:spPr>
            <a:xfrm>
              <a:off x="1560538" y="326541"/>
              <a:ext cx="828101" cy="392579"/>
            </a:xfrm>
            <a:prstGeom prst="rect">
              <a:avLst/>
            </a:prstGeom>
            <a:solidFill>
              <a:srgbClr val="ECF5DE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600" b="1" i="1" dirty="0">
                  <a:solidFill>
                    <a:srgbClr val="3C7C5E"/>
                  </a:solidFill>
                </a:rPr>
                <a:t>2025</a:t>
              </a:r>
              <a:endParaRPr lang="ko-KR" altLang="en-US" sz="1600" b="1" i="1" dirty="0">
                <a:solidFill>
                  <a:srgbClr val="3C7C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5460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t="10556"/>
          <a:stretch/>
        </p:blipFill>
        <p:spPr>
          <a:xfrm>
            <a:off x="0" y="723900"/>
            <a:ext cx="12192000" cy="61341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246102"/>
            <a:ext cx="882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1. </a:t>
            </a:r>
            <a:r>
              <a:rPr lang="en-US" altLang="ko-KR" b="1" dirty="0" err="1"/>
              <a:t>iNaturalist</a:t>
            </a:r>
            <a:r>
              <a:rPr lang="en-US" altLang="ko-KR" b="1" dirty="0"/>
              <a:t> </a:t>
            </a:r>
            <a:r>
              <a:rPr lang="ko-KR" altLang="en-US" b="1" dirty="0"/>
              <a:t>공식 홈페이지</a:t>
            </a:r>
            <a:r>
              <a:rPr lang="en-US" altLang="ko-KR" b="1" dirty="0"/>
              <a:t>(</a:t>
            </a:r>
            <a:r>
              <a:rPr lang="en-US" altLang="ko-KR" b="1" dirty="0">
                <a:hlinkClick r:id="rId3"/>
              </a:rPr>
              <a:t>https://www.inaturalist.org</a:t>
            </a:r>
            <a:r>
              <a:rPr lang="en-US" altLang="ko-KR" b="1" dirty="0"/>
              <a:t>) </a:t>
            </a:r>
            <a:r>
              <a:rPr lang="ko-KR" altLang="en-US" b="1" dirty="0"/>
              <a:t>접속 후 </a:t>
            </a:r>
            <a:r>
              <a:rPr lang="en-US" altLang="ko-KR" b="1" dirty="0"/>
              <a:t>‘</a:t>
            </a:r>
            <a:r>
              <a:rPr lang="ko-KR" altLang="en-US" b="1" dirty="0"/>
              <a:t>가입하기</a:t>
            </a:r>
            <a:r>
              <a:rPr lang="en-US" altLang="ko-KR" b="1" dirty="0"/>
              <a:t>‘ </a:t>
            </a:r>
            <a:r>
              <a:rPr lang="ko-KR" altLang="en-US" b="1" dirty="0"/>
              <a:t>클릭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6756400" y="2387600"/>
            <a:ext cx="1168400" cy="49530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화살표 연결선 9"/>
          <p:cNvCxnSpPr>
            <a:cxnSpLocks/>
          </p:cNvCxnSpPr>
          <p:nvPr/>
        </p:nvCxnSpPr>
        <p:spPr>
          <a:xfrm flipH="1">
            <a:off x="7442200" y="723900"/>
            <a:ext cx="1235075" cy="1574800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04091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2E7CF81-4ADA-49F3-815F-AE331A5997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00"/>
          <a:stretch/>
        </p:blipFill>
        <p:spPr>
          <a:xfrm>
            <a:off x="0" y="485140"/>
            <a:ext cx="12192000" cy="63728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777F97-E817-435F-A75C-E76153398253}"/>
              </a:ext>
            </a:extLst>
          </p:cNvPr>
          <p:cNvSpPr txBox="1"/>
          <p:nvPr/>
        </p:nvSpPr>
        <p:spPr>
          <a:xfrm>
            <a:off x="1428750" y="115808"/>
            <a:ext cx="2470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2. </a:t>
            </a:r>
            <a:r>
              <a:rPr lang="ko-KR" altLang="en-US" b="1" dirty="0"/>
              <a:t>회원가입 후 로그인</a:t>
            </a:r>
          </a:p>
        </p:txBody>
      </p:sp>
    </p:spTree>
    <p:extLst>
      <p:ext uri="{BB962C8B-B14F-4D97-AF65-F5344CB8AC3E}">
        <p14:creationId xmlns:p14="http://schemas.microsoft.com/office/powerpoint/2010/main" val="3173032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6DC2BCD-38DF-FF30-2DBB-1DE64B818C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07" b="6015"/>
          <a:stretch>
            <a:fillRect/>
          </a:stretch>
        </p:blipFill>
        <p:spPr>
          <a:xfrm>
            <a:off x="207" y="772160"/>
            <a:ext cx="12192000" cy="620776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AC803D5D-360F-439D-B2C6-1747DA5CBAFD}"/>
              </a:ext>
            </a:extLst>
          </p:cNvPr>
          <p:cNvSpPr/>
          <p:nvPr/>
        </p:nvSpPr>
        <p:spPr>
          <a:xfrm>
            <a:off x="4772867" y="1102310"/>
            <a:ext cx="876300" cy="34290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6C86DBFF-B267-4C65-9096-526FC6F3FFCC}"/>
              </a:ext>
            </a:extLst>
          </p:cNvPr>
          <p:cNvCxnSpPr>
            <a:cxnSpLocks/>
          </p:cNvCxnSpPr>
          <p:nvPr/>
        </p:nvCxnSpPr>
        <p:spPr>
          <a:xfrm>
            <a:off x="3811814" y="534432"/>
            <a:ext cx="961053" cy="473274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2627E07-1680-4A33-9EA8-D893B6F7E55D}"/>
              </a:ext>
            </a:extLst>
          </p:cNvPr>
          <p:cNvSpPr txBox="1"/>
          <p:nvPr/>
        </p:nvSpPr>
        <p:spPr>
          <a:xfrm>
            <a:off x="1581150" y="114298"/>
            <a:ext cx="5099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3. </a:t>
            </a:r>
            <a:r>
              <a:rPr lang="ko-KR" altLang="en-US" b="1" dirty="0"/>
              <a:t>화면 상단 </a:t>
            </a:r>
            <a:r>
              <a:rPr lang="en-US" altLang="ko-KR" b="1" dirty="0"/>
              <a:t>[</a:t>
            </a:r>
            <a:r>
              <a:rPr lang="ko-KR" altLang="en-US" b="1" dirty="0"/>
              <a:t>커뮤니티 </a:t>
            </a:r>
            <a:r>
              <a:rPr lang="en-US" altLang="ko-KR" b="1" dirty="0"/>
              <a:t>or </a:t>
            </a:r>
            <a:r>
              <a:rPr lang="ko-KR" altLang="en-US" b="1" dirty="0"/>
              <a:t>공동체</a:t>
            </a:r>
            <a:r>
              <a:rPr lang="en-US" altLang="ko-KR" b="1" dirty="0"/>
              <a:t>] – [</a:t>
            </a:r>
            <a:r>
              <a:rPr lang="ko-KR" altLang="en-US" b="1" dirty="0"/>
              <a:t>프로젝트</a:t>
            </a:r>
            <a:r>
              <a:rPr lang="en-US" altLang="ko-KR" b="1" dirty="0"/>
              <a:t>]</a:t>
            </a:r>
            <a:endParaRPr lang="ko-KR" altLang="en-US" b="1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9400E8A-8FC9-EF79-2836-2C21776BF825}"/>
              </a:ext>
            </a:extLst>
          </p:cNvPr>
          <p:cNvSpPr/>
          <p:nvPr/>
        </p:nvSpPr>
        <p:spPr>
          <a:xfrm>
            <a:off x="4976066" y="1619388"/>
            <a:ext cx="2349293" cy="342900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391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CEB1C92-A675-DD1D-FE7E-AAB0211413B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297" b="5481"/>
          <a:stretch>
            <a:fillRect/>
          </a:stretch>
        </p:blipFill>
        <p:spPr>
          <a:xfrm>
            <a:off x="0" y="670560"/>
            <a:ext cx="12192000" cy="618744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1468119" y="4333239"/>
            <a:ext cx="1972733" cy="466595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371600" y="117964"/>
            <a:ext cx="9550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4. </a:t>
            </a:r>
            <a:r>
              <a:rPr lang="ko-KR" altLang="en-US" b="1" dirty="0"/>
              <a:t>프로젝트 검색창에 </a:t>
            </a:r>
            <a:r>
              <a:rPr lang="en-US" altLang="ko-KR" b="1" dirty="0"/>
              <a:t>‘</a:t>
            </a:r>
            <a:r>
              <a:rPr lang="ko-KR" altLang="en-US" b="1" dirty="0" err="1"/>
              <a:t>바이오블리츠</a:t>
            </a:r>
            <a:r>
              <a:rPr lang="ko-KR" altLang="en-US" b="1" dirty="0"/>
              <a:t> 코리아 </a:t>
            </a:r>
            <a:r>
              <a:rPr lang="en-US" altLang="ko-KR" b="1" dirty="0"/>
              <a:t>2025 </a:t>
            </a:r>
            <a:r>
              <a:rPr lang="ko-KR" altLang="en-US" b="1" dirty="0"/>
              <a:t>또는 </a:t>
            </a:r>
            <a:r>
              <a:rPr lang="en-US" altLang="ko-KR" b="1" dirty="0"/>
              <a:t>Bioblitz Korea 2025’ </a:t>
            </a:r>
            <a:r>
              <a:rPr lang="ko-KR" altLang="en-US" b="1" dirty="0"/>
              <a:t>검색 후 </a:t>
            </a:r>
            <a:r>
              <a:rPr lang="ko-KR" altLang="en-US" b="1" dirty="0" err="1"/>
              <a:t>엔터</a:t>
            </a:r>
            <a:endParaRPr lang="ko-KR" altLang="en-US" b="1" dirty="0"/>
          </a:p>
        </p:txBody>
      </p:sp>
      <p:cxnSp>
        <p:nvCxnSpPr>
          <p:cNvPr id="7" name="직선 화살표 연결선 6"/>
          <p:cNvCxnSpPr>
            <a:cxnSpLocks/>
            <a:endCxn id="5" idx="0"/>
          </p:cNvCxnSpPr>
          <p:nvPr/>
        </p:nvCxnSpPr>
        <p:spPr>
          <a:xfrm flipH="1">
            <a:off x="2454486" y="487296"/>
            <a:ext cx="3042074" cy="3845943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769647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DE0416C-96D0-5FAB-B01E-CBAA18EA63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7111" b="35556"/>
          <a:stretch>
            <a:fillRect/>
          </a:stretch>
        </p:blipFill>
        <p:spPr>
          <a:xfrm>
            <a:off x="0" y="4237400"/>
            <a:ext cx="12192000" cy="2620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4DBBDF51-71AB-5540-CCDB-2EE066B7C6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001" b="60442"/>
          <a:stretch>
            <a:fillRect/>
          </a:stretch>
        </p:blipFill>
        <p:spPr>
          <a:xfrm>
            <a:off x="0" y="593345"/>
            <a:ext cx="12192000" cy="29220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51644" y="124638"/>
            <a:ext cx="6361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5. </a:t>
            </a:r>
            <a:r>
              <a:rPr lang="ko-KR" altLang="en-US" b="1" dirty="0"/>
              <a:t>검색된 </a:t>
            </a:r>
            <a:r>
              <a:rPr lang="en-US" altLang="ko-KR" b="1" dirty="0"/>
              <a:t>‘</a:t>
            </a:r>
            <a:r>
              <a:rPr lang="ko-KR" altLang="en-US" b="1" dirty="0" err="1"/>
              <a:t>바이오블리츠</a:t>
            </a:r>
            <a:r>
              <a:rPr lang="ko-KR" altLang="en-US" b="1" dirty="0"/>
              <a:t> 코리아 </a:t>
            </a:r>
            <a:r>
              <a:rPr lang="en-US" altLang="ko-KR" b="1" dirty="0"/>
              <a:t>2025’ </a:t>
            </a:r>
            <a:r>
              <a:rPr lang="ko-KR" altLang="en-US" b="1" dirty="0"/>
              <a:t>프로젝트 이름 클릭</a:t>
            </a:r>
          </a:p>
        </p:txBody>
      </p:sp>
      <p:cxnSp>
        <p:nvCxnSpPr>
          <p:cNvPr id="7" name="직선 화살표 연결선 6"/>
          <p:cNvCxnSpPr>
            <a:cxnSpLocks/>
          </p:cNvCxnSpPr>
          <p:nvPr/>
        </p:nvCxnSpPr>
        <p:spPr>
          <a:xfrm flipH="1">
            <a:off x="3627120" y="500564"/>
            <a:ext cx="184695" cy="1927537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9"/>
          <p:cNvSpPr txBox="1"/>
          <p:nvPr/>
        </p:nvSpPr>
        <p:spPr>
          <a:xfrm>
            <a:off x="1361804" y="3730117"/>
            <a:ext cx="3180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6. </a:t>
            </a:r>
            <a:r>
              <a:rPr lang="ko-KR" altLang="en-US" b="1" dirty="0"/>
              <a:t>우측 상단 </a:t>
            </a:r>
            <a:r>
              <a:rPr lang="en-US" altLang="ko-KR" b="1" dirty="0"/>
              <a:t>[</a:t>
            </a:r>
            <a:r>
              <a:rPr lang="ko-KR" altLang="en-US" b="1" dirty="0"/>
              <a:t>가입하기</a:t>
            </a:r>
            <a:r>
              <a:rPr lang="en-US" altLang="ko-KR" b="1" dirty="0"/>
              <a:t>] </a:t>
            </a:r>
            <a:r>
              <a:rPr lang="ko-KR" altLang="en-US" b="1" dirty="0"/>
              <a:t>클릭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9029336" y="4329270"/>
            <a:ext cx="1669143" cy="39706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화살표 연결선 11"/>
          <p:cNvCxnSpPr>
            <a:cxnSpLocks/>
            <a:stCxn id="10" idx="3"/>
          </p:cNvCxnSpPr>
          <p:nvPr/>
        </p:nvCxnSpPr>
        <p:spPr>
          <a:xfrm>
            <a:off x="4542483" y="3914783"/>
            <a:ext cx="4286557" cy="442217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직사각형 4"/>
          <p:cNvSpPr/>
          <p:nvPr/>
        </p:nvSpPr>
        <p:spPr>
          <a:xfrm>
            <a:off x="1950720" y="2642858"/>
            <a:ext cx="6664960" cy="87250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927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2"/>
          <a:srcRect t="51217" b="36190"/>
          <a:stretch/>
        </p:blipFill>
        <p:spPr>
          <a:xfrm>
            <a:off x="0" y="914209"/>
            <a:ext cx="12192000" cy="172739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419225" y="199147"/>
            <a:ext cx="6653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7. </a:t>
            </a:r>
            <a:r>
              <a:rPr lang="ko-KR" altLang="en-US" b="1" dirty="0"/>
              <a:t>화면 중앙부 </a:t>
            </a:r>
            <a:r>
              <a:rPr lang="en-US" altLang="ko-KR" b="1" dirty="0"/>
              <a:t>[Yes, I want to join] </a:t>
            </a:r>
            <a:r>
              <a:rPr lang="ko-KR" altLang="en-US" b="1" dirty="0"/>
              <a:t>클릭 이후 회원 등록 확인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2777544" y="1944798"/>
            <a:ext cx="2099256" cy="59520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" name="직선 화살표 연결선 17"/>
          <p:cNvCxnSpPr>
            <a:cxnSpLocks/>
          </p:cNvCxnSpPr>
          <p:nvPr/>
        </p:nvCxnSpPr>
        <p:spPr>
          <a:xfrm flipH="1">
            <a:off x="3413760" y="568479"/>
            <a:ext cx="101600" cy="1300961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FC41C385-D6CB-753D-5FF2-49509A5ADA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001" b="13331"/>
          <a:stretch>
            <a:fillRect/>
          </a:stretch>
        </p:blipFill>
        <p:spPr>
          <a:xfrm>
            <a:off x="0" y="2716958"/>
            <a:ext cx="12192000" cy="4141042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57501E12-2E71-778E-5CE4-FE488B2EDE3D}"/>
              </a:ext>
            </a:extLst>
          </p:cNvPr>
          <p:cNvSpPr/>
          <p:nvPr/>
        </p:nvSpPr>
        <p:spPr>
          <a:xfrm>
            <a:off x="8700824" y="3336718"/>
            <a:ext cx="2099256" cy="595202"/>
          </a:xfrm>
          <a:prstGeom prst="rect">
            <a:avLst/>
          </a:prstGeom>
          <a:noFill/>
          <a:ln w="130175" cmpd="dbl">
            <a:solidFill>
              <a:srgbClr val="FF00FF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6AE99598-0B27-3383-CA8D-9D5F6C3D4BDB}"/>
              </a:ext>
            </a:extLst>
          </p:cNvPr>
          <p:cNvCxnSpPr>
            <a:cxnSpLocks/>
          </p:cNvCxnSpPr>
          <p:nvPr/>
        </p:nvCxnSpPr>
        <p:spPr>
          <a:xfrm>
            <a:off x="5019040" y="2590800"/>
            <a:ext cx="3596640" cy="1043519"/>
          </a:xfrm>
          <a:prstGeom prst="straightConnector1">
            <a:avLst/>
          </a:prstGeom>
          <a:noFill/>
          <a:ln w="130175" cmpd="dbl">
            <a:solidFill>
              <a:srgbClr val="FF00FF">
                <a:alpha val="95000"/>
              </a:srgb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526395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63480" y="2748642"/>
            <a:ext cx="90348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000" b="1" dirty="0"/>
              <a:t>II.  PC</a:t>
            </a:r>
            <a:r>
              <a:rPr lang="ko-KR" altLang="en-US" sz="4000" b="1" dirty="0"/>
              <a:t>를 사용해서 </a:t>
            </a:r>
            <a:r>
              <a:rPr lang="ko-KR" altLang="en-US" sz="4000" b="1" dirty="0" err="1"/>
              <a:t>관찰종</a:t>
            </a:r>
            <a:r>
              <a:rPr lang="ko-KR" altLang="en-US" sz="4000" b="1" dirty="0"/>
              <a:t> 사진 올리기</a:t>
            </a:r>
            <a:endParaRPr lang="ko-KR" altLang="en-US" sz="3200" b="1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1C7D690-518E-49E5-AE3E-DECF16742E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0"/>
          <a:stretch/>
        </p:blipFill>
        <p:spPr>
          <a:xfrm>
            <a:off x="5676181" y="5653981"/>
            <a:ext cx="1794294" cy="1036897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9D7ACB04-D51F-8F31-8FF1-39F867B35D1E}"/>
              </a:ext>
            </a:extLst>
          </p:cNvPr>
          <p:cNvGrpSpPr/>
          <p:nvPr/>
        </p:nvGrpSpPr>
        <p:grpSpPr>
          <a:xfrm>
            <a:off x="5749560" y="5667467"/>
            <a:ext cx="1994854" cy="1103062"/>
            <a:chOff x="20556" y="246383"/>
            <a:chExt cx="2368083" cy="1279085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B6C62D6-4D98-B4C0-2252-3547DA7F9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556" y="246383"/>
              <a:ext cx="2228122" cy="1279085"/>
            </a:xfrm>
            <a:prstGeom prst="rect">
              <a:avLst/>
            </a:prstGeom>
            <a:solidFill>
              <a:srgbClr val="ECF5DE"/>
            </a:solidFill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6D239F1-836F-D013-A182-83F06EDE56B9}"/>
                </a:ext>
              </a:extLst>
            </p:cNvPr>
            <p:cNvSpPr txBox="1"/>
            <p:nvPr/>
          </p:nvSpPr>
          <p:spPr>
            <a:xfrm>
              <a:off x="1560538" y="326541"/>
              <a:ext cx="828101" cy="392579"/>
            </a:xfrm>
            <a:prstGeom prst="rect">
              <a:avLst/>
            </a:prstGeom>
            <a:solidFill>
              <a:srgbClr val="ECF5DE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600" b="1" i="1" dirty="0">
                  <a:solidFill>
                    <a:srgbClr val="3C7C5E"/>
                  </a:solidFill>
                </a:rPr>
                <a:t>2025</a:t>
              </a:r>
              <a:endParaRPr lang="ko-KR" altLang="en-US" sz="1600" b="1" i="1" dirty="0">
                <a:solidFill>
                  <a:srgbClr val="3C7C5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389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</TotalTime>
  <Words>276</Words>
  <Application>Microsoft Office PowerPoint</Application>
  <PresentationFormat>와이드스크린</PresentationFormat>
  <Paragraphs>37</Paragraphs>
  <Slides>19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3" baseType="lpstr">
      <vt:lpstr>HY헤드라인M</vt:lpstr>
      <vt:lpstr>맑은 고딕</vt:lpstr>
      <vt:lpstr>Arial</vt:lpstr>
      <vt:lpstr>Office 테마</vt:lpstr>
      <vt:lpstr>iNaturalist 활용 가이드라인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SAMSUNG</cp:lastModifiedBy>
  <cp:revision>21</cp:revision>
  <dcterms:created xsi:type="dcterms:W3CDTF">2023-08-16T00:29:22Z</dcterms:created>
  <dcterms:modified xsi:type="dcterms:W3CDTF">2025-08-01T00:27:33Z</dcterms:modified>
</cp:coreProperties>
</file>